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178E5-41E4-4E9F-8A1E-AA9BD9640027}" type="datetimeFigureOut">
              <a:rPr lang="pt-BR" smtClean="0"/>
              <a:t>15/08/2013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8187F-4A7F-431F-8FB6-42EE6E7E0FA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Calorimetria e Hidrostática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err="1" smtClean="0"/>
              <a:t>Eng</a:t>
            </a:r>
            <a:r>
              <a:rPr lang="pt-BR" dirty="0" smtClean="0"/>
              <a:t> Civil Aulas 1 e 2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ENG CIVIL 4º SEMESTRE\Calorimetria e Hidrostática\Calorimetria e Hidrostática Aulas 1 e 2\Slid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ENG CIVIL 4º SEMESTRE\Calorimetria e Hidrostática\Calorimetria e Hidrostática Aulas 1 e 2\Slid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ENG CIVIL 4º SEMESTRE\Calorimetria e Hidrostática\Calorimetria e Hidrostática Aulas 1 e 2\Slide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ENG CIVIL 4º SEMESTRE\Calorimetria e Hidrostática\Calorimetria e Hidrostática Aulas 1 e 2\Slide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ENG CIVIL 4º SEMESTRE\Calorimetria e Hidrostática\Calorimetria e Hidrostática Aulas 1 e 2\Slide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ENG CIVIL 4º SEMESTRE\Calorimetria e Hidrostática\Calorimetria e Hidrostática Aulas 1 e 2\Slide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-1"/>
            <a:ext cx="9144001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Apresentação na tela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Calorimetria e Hidrostática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Calorimetria e Hidrostática</dc:title>
  <dc:creator>Rafaela</dc:creator>
  <cp:lastModifiedBy>Rafaela</cp:lastModifiedBy>
  <cp:revision>1</cp:revision>
  <dcterms:created xsi:type="dcterms:W3CDTF">2013-08-15T16:47:47Z</dcterms:created>
  <dcterms:modified xsi:type="dcterms:W3CDTF">2013-08-15T16:49:32Z</dcterms:modified>
</cp:coreProperties>
</file>